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406640" cy="4392488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lgerian" pitchFamily="82" charset="0"/>
              </a:rPr>
              <a:t>IS A HUMAN A KING OR A CHILD OF NATURE?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Учитель года 2013 Еремина\Фото для конкурсного  урока\запуск раке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675791" cy="2006843"/>
          </a:xfrm>
          <a:prstGeom prst="rect">
            <a:avLst/>
          </a:prstGeom>
          <a:noFill/>
        </p:spPr>
      </p:pic>
      <p:pic>
        <p:nvPicPr>
          <p:cNvPr id="2051" name="Picture 3" descr="C:\Users\User\Desktop\Учитель года 2013 Еремина\Фото для конкурсного  урока\киты выбрасываются на суш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8486"/>
            <a:ext cx="2746486" cy="1784427"/>
          </a:xfrm>
          <a:prstGeom prst="rect">
            <a:avLst/>
          </a:prstGeom>
          <a:noFill/>
        </p:spPr>
      </p:pic>
      <p:pic>
        <p:nvPicPr>
          <p:cNvPr id="2052" name="Picture 4" descr="C:\Users\User\Desktop\Учитель года 2013 Еремина\Фото для конкурсного  урока\люди ходят в маска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106975"/>
            <a:ext cx="2489609" cy="1751025"/>
          </a:xfrm>
          <a:prstGeom prst="rect">
            <a:avLst/>
          </a:prstGeom>
          <a:noFill/>
        </p:spPr>
      </p:pic>
      <p:pic>
        <p:nvPicPr>
          <p:cNvPr id="2053" name="Picture 5" descr="C:\Users\User\Desktop\Учитель года 2013 Еремина\Фото для конкурсного  урока\Мона Ли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988840"/>
            <a:ext cx="1993718" cy="2997448"/>
          </a:xfrm>
          <a:prstGeom prst="rect">
            <a:avLst/>
          </a:prstGeom>
          <a:noFill/>
        </p:spPr>
      </p:pic>
      <p:pic>
        <p:nvPicPr>
          <p:cNvPr id="2054" name="Picture 6" descr="C:\Users\User\Desktop\Учитель года 2013 Еремина\Фото для конкурсного  урока\нью-йорк 11 сентябр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3501008"/>
            <a:ext cx="2619375" cy="1962150"/>
          </a:xfrm>
          <a:prstGeom prst="rect">
            <a:avLst/>
          </a:prstGeom>
          <a:noFill/>
        </p:spPr>
      </p:pic>
      <p:pic>
        <p:nvPicPr>
          <p:cNvPr id="2055" name="Picture 7" descr="C:\Users\User\Desktop\Учитель года 2013 Еремина\Фото для конкурсного  урока\отравленные рыб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3651" y="3645024"/>
            <a:ext cx="2160629" cy="1584176"/>
          </a:xfrm>
          <a:prstGeom prst="rect">
            <a:avLst/>
          </a:prstGeom>
          <a:noFill/>
        </p:spPr>
      </p:pic>
      <p:pic>
        <p:nvPicPr>
          <p:cNvPr id="2056" name="Picture 8" descr="C:\Users\User\Desktop\Учитель года 2013 Еремина\Фото для конкурсного  урока\отходы грязных вод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3501008"/>
            <a:ext cx="1944216" cy="1648818"/>
          </a:xfrm>
          <a:prstGeom prst="rect">
            <a:avLst/>
          </a:prstGeom>
          <a:noFill/>
        </p:spPr>
      </p:pic>
      <p:pic>
        <p:nvPicPr>
          <p:cNvPr id="2057" name="Picture 9" descr="C:\Users\User\Desktop\Учитель года 2013 Еремина\Фото для конкурсного  урока\пирамида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0"/>
            <a:ext cx="2684072" cy="2147257"/>
          </a:xfrm>
          <a:prstGeom prst="rect">
            <a:avLst/>
          </a:prstGeom>
          <a:noFill/>
        </p:spPr>
      </p:pic>
      <p:pic>
        <p:nvPicPr>
          <p:cNvPr id="2058" name="Picture 10" descr="C:\Users\User\Desktop\Учитель года 2013 Еремина\Фото для конкурсного  урока\современный компьюте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0"/>
            <a:ext cx="2160240" cy="2160240"/>
          </a:xfrm>
          <a:prstGeom prst="rect">
            <a:avLst/>
          </a:prstGeom>
          <a:noFill/>
        </p:spPr>
      </p:pic>
      <p:pic>
        <p:nvPicPr>
          <p:cNvPr id="2059" name="Picture 11" descr="C:\Users\User\Desktop\Учитель года 2013 Еремина\Фото для конкурсного  урока\таблица менделеев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5038576"/>
            <a:ext cx="2376113" cy="1819424"/>
          </a:xfrm>
          <a:prstGeom prst="rect">
            <a:avLst/>
          </a:prstGeom>
          <a:noFill/>
        </p:spPr>
      </p:pic>
      <p:pic>
        <p:nvPicPr>
          <p:cNvPr id="2060" name="Picture 12" descr="C:\Users\User\Desktop\Учитель года 2013 Еремина\Фото для конкурсного  урока\ядерный взрыв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5092825"/>
            <a:ext cx="2215331" cy="1765175"/>
          </a:xfrm>
          <a:prstGeom prst="rect">
            <a:avLst/>
          </a:prstGeom>
          <a:noFill/>
        </p:spPr>
      </p:pic>
      <p:pic>
        <p:nvPicPr>
          <p:cNvPr id="2061" name="Picture 13" descr="C:\Users\User\Desktop\Учитель года 2013 Еремина\Фото для конкурсного  урока\беслан захват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3591018"/>
            <a:ext cx="2267744" cy="1700808"/>
          </a:xfrm>
          <a:prstGeom prst="rect">
            <a:avLst/>
          </a:prstGeom>
          <a:noFill/>
        </p:spPr>
      </p:pic>
      <p:pic>
        <p:nvPicPr>
          <p:cNvPr id="2062" name="Picture 14" descr="C:\Users\User\Desktop\Учитель года 2013 Еремина\Фото для конкурсного  урока\дети-сироты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29863" y="5345832"/>
            <a:ext cx="1914137" cy="1512168"/>
          </a:xfrm>
          <a:prstGeom prst="rect">
            <a:avLst/>
          </a:prstGeom>
          <a:noFill/>
        </p:spPr>
      </p:pic>
      <p:pic>
        <p:nvPicPr>
          <p:cNvPr id="2063" name="Picture 15" descr="C:\Users\User\Desktop\Учитель года 2013 Еремина\Фото для конкурсного  урока\заводы дымят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336" y="188640"/>
            <a:ext cx="1389888" cy="2090057"/>
          </a:xfrm>
          <a:prstGeom prst="rect">
            <a:avLst/>
          </a:prstGeom>
          <a:noFill/>
        </p:spPr>
      </p:pic>
      <p:pic>
        <p:nvPicPr>
          <p:cNvPr id="2064" name="Picture 16" descr="C:\Users\User\Desktop\Учитель года 2013 Еремина\Фото для конкурсного  урока\концлагерь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71600" y="1988840"/>
            <a:ext cx="2205372" cy="1593387"/>
          </a:xfrm>
          <a:prstGeom prst="rect">
            <a:avLst/>
          </a:prstGeom>
          <a:noFill/>
        </p:spPr>
      </p:pic>
      <p:pic>
        <p:nvPicPr>
          <p:cNvPr id="2065" name="Picture 17" descr="C:\Users\User\Desktop\Учитель года 2013 Еремина\Фото для конкурсного  урока\оружие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164288" y="2348880"/>
            <a:ext cx="1979712" cy="147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204864"/>
            <a:ext cx="6400800" cy="37444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-What do you see?</a:t>
            </a:r>
            <a:br>
              <a:rPr lang="en-US" sz="3200" dirty="0" smtClean="0"/>
            </a:br>
            <a:r>
              <a:rPr lang="en-US" sz="3200" dirty="0" smtClean="0"/>
              <a:t>-what do you think about that?</a:t>
            </a:r>
            <a:br>
              <a:rPr lang="en-US" sz="3200" dirty="0" smtClean="0"/>
            </a:br>
            <a:r>
              <a:rPr lang="en-US" sz="3200" dirty="0" smtClean="0"/>
              <a:t>-What does it make you wonder? (</a:t>
            </a:r>
            <a:r>
              <a:rPr lang="en-US" sz="2200" dirty="0" smtClean="0"/>
              <a:t>speculate what you think about these photos. share and justify it with  your  partner and come to a consensus)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548680"/>
            <a:ext cx="6400800" cy="115212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SEE-THINK-WONDER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43608" y="217182"/>
            <a:ext cx="820891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Future</a:t>
            </a:r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Will</a:t>
            </a:r>
            <a:r>
              <a:rPr kumimoji="0" lang="en-GB" sz="2800" b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 + Infinitive/</a:t>
            </a:r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Won’t + Infinitive/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/>
              <a:t>I</a:t>
            </a:r>
            <a:r>
              <a:rPr lang="en-US" sz="3200" b="1" dirty="0" smtClean="0"/>
              <a:t> </a:t>
            </a:r>
            <a:r>
              <a:rPr lang="en-US" sz="3200" b="1" i="1" dirty="0" smtClean="0"/>
              <a:t>think ..., I hope ..., I'm sure ...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2400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Example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  <a:endParaRPr kumimoji="0" lang="en-GB" sz="2400" b="0" u="sng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I think Labour </a:t>
            </a: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will win</a:t>
            </a:r>
            <a:r>
              <a:rPr kumimoji="0" lang="en-GB" sz="28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 the next election.</a:t>
            </a:r>
            <a:endParaRPr kumimoji="0" lang="en-GB" sz="28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I hope you</a:t>
            </a: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'll come</a:t>
            </a:r>
            <a:r>
              <a:rPr kumimoji="0" lang="en-GB" sz="28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 and visit me.</a:t>
            </a:r>
            <a:endParaRPr kumimoji="0" lang="en-GB" sz="28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I'm sure you</a:t>
            </a:r>
            <a:r>
              <a:rPr kumimoji="0" lang="en-GB" sz="28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'll pass</a:t>
            </a:r>
            <a:r>
              <a:rPr kumimoji="0" lang="en-GB" sz="28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 your exams.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en-GB" sz="2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Complete</a:t>
            </a:r>
            <a:r>
              <a:rPr kumimoji="0" lang="en-GB" sz="28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 the sentences</a:t>
            </a:r>
            <a:endParaRPr kumimoji="0" lang="en-GB" sz="28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People ____ live on the Moon in 100 years.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The</a:t>
            </a:r>
            <a:r>
              <a:rPr kumimoji="0" lang="en-GB" sz="2800" b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 cars ____ fly.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People ____read the books.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The cars ____ use solar energy.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u="none" strike="noStrike" cap="none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6"/>
            <a:ext cx="7596336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What will happen </a:t>
            </a:r>
          </a:p>
          <a:p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with our planet in 100 years?</a:t>
            </a:r>
          </a:p>
          <a:p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 think our planet...</a:t>
            </a:r>
          </a:p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People...</a:t>
            </a:r>
          </a:p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Children...</a:t>
            </a:r>
          </a:p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Students...</a:t>
            </a:r>
          </a:p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Animals...</a:t>
            </a:r>
          </a:p>
          <a:p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GB" sz="32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Your ideas.</a:t>
            </a:r>
          </a:p>
          <a:p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GB" sz="32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Учитель года 2013 Еремина\По экологии от Рузили\1350125718_prizvanie-v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4536504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1340768"/>
            <a:ext cx="3384376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2013 year is declared the year of environmental culture and environmental protection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IFAW - International Fund for Animal Welfare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WWF – World Wildlife Fund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076056" y="2895226"/>
            <a:ext cx="36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Panda has become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symbol of  WWF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Учитель года 2013 Еремина\По экологии от Рузили\Grosser_P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3960440" cy="28083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5013176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WHO - World Health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768101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GREENPEACE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87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IS A HUMAN A KING OR A CHILD OF NATURE?</vt:lpstr>
      <vt:lpstr>Слайд 2</vt:lpstr>
      <vt:lpstr>-What do you see? -what do you think about that? -What does it make you wonder? (speculate what you think about these photos. share and justify it with  your  partner and come to a consensus)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A HUMAN A KING OR A CHILD OF NATURE?</dc:title>
  <dc:creator>User</dc:creator>
  <cp:lastModifiedBy>User</cp:lastModifiedBy>
  <cp:revision>19</cp:revision>
  <dcterms:created xsi:type="dcterms:W3CDTF">2013-01-27T17:16:27Z</dcterms:created>
  <dcterms:modified xsi:type="dcterms:W3CDTF">2013-03-31T17:03:37Z</dcterms:modified>
</cp:coreProperties>
</file>